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4"/>
    <a:srgbClr val="9E0202"/>
    <a:srgbClr val="5693D7"/>
    <a:srgbClr val="BDDB90"/>
    <a:srgbClr val="337EBF"/>
    <a:srgbClr val="FAE28A"/>
    <a:srgbClr val="8F5722"/>
    <a:srgbClr val="6C421D"/>
    <a:srgbClr val="FFC48E"/>
    <a:srgbClr val="FFBE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 autoAdjust="0"/>
    <p:restoredTop sz="38338" autoAdjust="0"/>
  </p:normalViewPr>
  <p:slideViewPr>
    <p:cSldViewPr snapToGrid="0" snapToObjects="1">
      <p:cViewPr varScale="1">
        <p:scale>
          <a:sx n="36" d="100"/>
          <a:sy n="36" d="100"/>
        </p:scale>
        <p:origin x="522" y="9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C830191-FC50-E940-B035-674B2AC98111}"/>
              </a:ext>
            </a:extLst>
          </p:cNvPr>
          <p:cNvGrpSpPr/>
          <p:nvPr/>
        </p:nvGrpSpPr>
        <p:grpSpPr>
          <a:xfrm>
            <a:off x="2082425" y="5008611"/>
            <a:ext cx="20212800" cy="6565587"/>
            <a:chOff x="3487736" y="5147973"/>
            <a:chExt cx="17062201" cy="6565587"/>
          </a:xfrm>
        </p:grpSpPr>
        <p:sp>
          <p:nvSpPr>
            <p:cNvPr id="72" name="Line 1">
              <a:extLst>
                <a:ext uri="{FF2B5EF4-FFF2-40B4-BE49-F238E27FC236}">
                  <a16:creationId xmlns:a16="http://schemas.microsoft.com/office/drawing/2014/main" id="{B308A03A-F27E-7A41-ACC0-F0E1FCCF6B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60646" y="8449004"/>
              <a:ext cx="16089291" cy="129632"/>
            </a:xfrm>
            <a:prstGeom prst="line">
              <a:avLst/>
            </a:prstGeom>
            <a:noFill/>
            <a:ln w="44450">
              <a:solidFill>
                <a:schemeClr val="bg1">
                  <a:lumMod val="50000"/>
                  <a:alpha val="2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74" name="Freeform 583">
              <a:extLst>
                <a:ext uri="{FF2B5EF4-FFF2-40B4-BE49-F238E27FC236}">
                  <a16:creationId xmlns:a16="http://schemas.microsoft.com/office/drawing/2014/main" id="{7C1760E3-0049-2743-8BE3-CD4527859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2532" y="5147973"/>
              <a:ext cx="1413689" cy="3287539"/>
            </a:xfrm>
            <a:custGeom>
              <a:avLst/>
              <a:gdLst>
                <a:gd name="T0" fmla="*/ 170060569 w 1315"/>
                <a:gd name="T1" fmla="*/ 395782653 h 3057"/>
                <a:gd name="T2" fmla="*/ 163589695 w 1315"/>
                <a:gd name="T3" fmla="*/ 395782653 h 3057"/>
                <a:gd name="T4" fmla="*/ 0 w 1315"/>
                <a:gd name="T5" fmla="*/ 0 h 3057"/>
                <a:gd name="T6" fmla="*/ 7635754 w 1315"/>
                <a:gd name="T7" fmla="*/ 0 h 3057"/>
                <a:gd name="T8" fmla="*/ 170060569 w 1315"/>
                <a:gd name="T9" fmla="*/ 395782653 h 30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5" h="3057">
                  <a:moveTo>
                    <a:pt x="1314" y="3056"/>
                  </a:moveTo>
                  <a:lnTo>
                    <a:pt x="1264" y="3056"/>
                  </a:lnTo>
                  <a:lnTo>
                    <a:pt x="0" y="0"/>
                  </a:lnTo>
                  <a:lnTo>
                    <a:pt x="59" y="0"/>
                  </a:lnTo>
                  <a:lnTo>
                    <a:pt x="1314" y="3056"/>
                  </a:lnTo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77" name="Freeform 584">
              <a:extLst>
                <a:ext uri="{FF2B5EF4-FFF2-40B4-BE49-F238E27FC236}">
                  <a16:creationId xmlns:a16="http://schemas.microsoft.com/office/drawing/2014/main" id="{9EB86884-26ED-C842-BDC7-616D7DC60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82532" y="8435512"/>
              <a:ext cx="1413689" cy="3278048"/>
            </a:xfrm>
            <a:custGeom>
              <a:avLst/>
              <a:gdLst>
                <a:gd name="T0" fmla="*/ 0 w 1315"/>
                <a:gd name="T1" fmla="*/ 394532871 h 3049"/>
                <a:gd name="T2" fmla="*/ 7635754 w 1315"/>
                <a:gd name="T3" fmla="*/ 394532871 h 3049"/>
                <a:gd name="T4" fmla="*/ 170060569 w 1315"/>
                <a:gd name="T5" fmla="*/ 0 h 3049"/>
                <a:gd name="T6" fmla="*/ 163589695 w 1315"/>
                <a:gd name="T7" fmla="*/ 0 h 3049"/>
                <a:gd name="T8" fmla="*/ 0 w 1315"/>
                <a:gd name="T9" fmla="*/ 394532871 h 3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5" h="3049">
                  <a:moveTo>
                    <a:pt x="0" y="3048"/>
                  </a:moveTo>
                  <a:lnTo>
                    <a:pt x="59" y="3048"/>
                  </a:lnTo>
                  <a:lnTo>
                    <a:pt x="1314" y="0"/>
                  </a:lnTo>
                  <a:lnTo>
                    <a:pt x="1264" y="0"/>
                  </a:lnTo>
                  <a:lnTo>
                    <a:pt x="0" y="3048"/>
                  </a:lnTo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ln w="9525" cap="flat">
              <a:solidFill>
                <a:srgbClr val="E8E8E8"/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78" name="Freeform 585">
              <a:extLst>
                <a:ext uri="{FF2B5EF4-FFF2-40B4-BE49-F238E27FC236}">
                  <a16:creationId xmlns:a16="http://schemas.microsoft.com/office/drawing/2014/main" id="{3114F7DC-C9A9-DB4A-879D-896FAD34D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6643" y="5147973"/>
              <a:ext cx="1413689" cy="3287539"/>
            </a:xfrm>
            <a:custGeom>
              <a:avLst/>
              <a:gdLst>
                <a:gd name="T0" fmla="*/ 170060569 w 1315"/>
                <a:gd name="T1" fmla="*/ 395782653 h 3057"/>
                <a:gd name="T2" fmla="*/ 162424815 w 1315"/>
                <a:gd name="T3" fmla="*/ 395782653 h 3057"/>
                <a:gd name="T4" fmla="*/ 0 w 1315"/>
                <a:gd name="T5" fmla="*/ 0 h 3057"/>
                <a:gd name="T6" fmla="*/ 6471234 w 1315"/>
                <a:gd name="T7" fmla="*/ 0 h 3057"/>
                <a:gd name="T8" fmla="*/ 170060569 w 1315"/>
                <a:gd name="T9" fmla="*/ 395782653 h 30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5" h="3057">
                  <a:moveTo>
                    <a:pt x="1314" y="3056"/>
                  </a:moveTo>
                  <a:lnTo>
                    <a:pt x="1255" y="3056"/>
                  </a:lnTo>
                  <a:lnTo>
                    <a:pt x="0" y="0"/>
                  </a:lnTo>
                  <a:lnTo>
                    <a:pt x="50" y="0"/>
                  </a:lnTo>
                  <a:lnTo>
                    <a:pt x="1314" y="3056"/>
                  </a:lnTo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79" name="Freeform 586">
              <a:extLst>
                <a:ext uri="{FF2B5EF4-FFF2-40B4-BE49-F238E27FC236}">
                  <a16:creationId xmlns:a16="http://schemas.microsoft.com/office/drawing/2014/main" id="{CCF319F0-1510-244D-B775-98B3894CC0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26643" y="8435512"/>
              <a:ext cx="1413689" cy="3278048"/>
            </a:xfrm>
            <a:custGeom>
              <a:avLst/>
              <a:gdLst>
                <a:gd name="T0" fmla="*/ 0 w 1315"/>
                <a:gd name="T1" fmla="*/ 394532871 h 3049"/>
                <a:gd name="T2" fmla="*/ 6471234 w 1315"/>
                <a:gd name="T3" fmla="*/ 394532871 h 3049"/>
                <a:gd name="T4" fmla="*/ 170060569 w 1315"/>
                <a:gd name="T5" fmla="*/ 0 h 3049"/>
                <a:gd name="T6" fmla="*/ 162424815 w 1315"/>
                <a:gd name="T7" fmla="*/ 0 h 3049"/>
                <a:gd name="T8" fmla="*/ 0 w 1315"/>
                <a:gd name="T9" fmla="*/ 394532871 h 3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15" h="3049">
                  <a:moveTo>
                    <a:pt x="0" y="3048"/>
                  </a:moveTo>
                  <a:lnTo>
                    <a:pt x="50" y="3048"/>
                  </a:lnTo>
                  <a:lnTo>
                    <a:pt x="1314" y="0"/>
                  </a:lnTo>
                  <a:lnTo>
                    <a:pt x="1255" y="0"/>
                  </a:lnTo>
                  <a:lnTo>
                    <a:pt x="0" y="3048"/>
                  </a:lnTo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80" name="Freeform 587">
              <a:extLst>
                <a:ext uri="{FF2B5EF4-FFF2-40B4-BE49-F238E27FC236}">
                  <a16:creationId xmlns:a16="http://schemas.microsoft.com/office/drawing/2014/main" id="{B98F7E31-B693-4C46-B7B2-A3247E7994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6012" y="5147973"/>
              <a:ext cx="1423176" cy="3287539"/>
            </a:xfrm>
            <a:custGeom>
              <a:avLst/>
              <a:gdLst>
                <a:gd name="T0" fmla="*/ 171309609 w 1323"/>
                <a:gd name="T1" fmla="*/ 395782653 h 3057"/>
                <a:gd name="T2" fmla="*/ 163793642 w 1323"/>
                <a:gd name="T3" fmla="*/ 395782653 h 3057"/>
                <a:gd name="T4" fmla="*/ 0 w 1323"/>
                <a:gd name="T5" fmla="*/ 0 h 3057"/>
                <a:gd name="T6" fmla="*/ 7645558 w 1323"/>
                <a:gd name="T7" fmla="*/ 0 h 3057"/>
                <a:gd name="T8" fmla="*/ 171309609 w 1323"/>
                <a:gd name="T9" fmla="*/ 395782653 h 30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3" h="3057">
                  <a:moveTo>
                    <a:pt x="1322" y="3056"/>
                  </a:moveTo>
                  <a:lnTo>
                    <a:pt x="1264" y="3056"/>
                  </a:lnTo>
                  <a:lnTo>
                    <a:pt x="0" y="0"/>
                  </a:lnTo>
                  <a:lnTo>
                    <a:pt x="59" y="0"/>
                  </a:lnTo>
                  <a:lnTo>
                    <a:pt x="1322" y="3056"/>
                  </a:lnTo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81" name="Freeform 588">
              <a:extLst>
                <a:ext uri="{FF2B5EF4-FFF2-40B4-BE49-F238E27FC236}">
                  <a16:creationId xmlns:a16="http://schemas.microsoft.com/office/drawing/2014/main" id="{4838937B-8331-7442-9F16-7E2D9604A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66012" y="8435512"/>
              <a:ext cx="1423176" cy="3278048"/>
            </a:xfrm>
            <a:custGeom>
              <a:avLst/>
              <a:gdLst>
                <a:gd name="T0" fmla="*/ 0 w 1323"/>
                <a:gd name="T1" fmla="*/ 394532871 h 3049"/>
                <a:gd name="T2" fmla="*/ 7645558 w 1323"/>
                <a:gd name="T3" fmla="*/ 394532871 h 3049"/>
                <a:gd name="T4" fmla="*/ 171309609 w 1323"/>
                <a:gd name="T5" fmla="*/ 0 h 3049"/>
                <a:gd name="T6" fmla="*/ 163793642 w 1323"/>
                <a:gd name="T7" fmla="*/ 0 h 3049"/>
                <a:gd name="T8" fmla="*/ 0 w 1323"/>
                <a:gd name="T9" fmla="*/ 394532871 h 304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3" h="3049">
                  <a:moveTo>
                    <a:pt x="0" y="3048"/>
                  </a:moveTo>
                  <a:lnTo>
                    <a:pt x="59" y="3048"/>
                  </a:lnTo>
                  <a:lnTo>
                    <a:pt x="1322" y="0"/>
                  </a:lnTo>
                  <a:lnTo>
                    <a:pt x="1264" y="0"/>
                  </a:lnTo>
                  <a:lnTo>
                    <a:pt x="0" y="3048"/>
                  </a:lnTo>
                </a:path>
              </a:pathLst>
            </a:cu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93" name="Freeform 617">
              <a:extLst>
                <a:ext uri="{FF2B5EF4-FFF2-40B4-BE49-F238E27FC236}">
                  <a16:creationId xmlns:a16="http://schemas.microsoft.com/office/drawing/2014/main" id="{A7610488-930B-D643-8008-9014AB23C7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7235" y="5750311"/>
              <a:ext cx="246684" cy="256172"/>
            </a:xfrm>
            <a:custGeom>
              <a:avLst/>
              <a:gdLst>
                <a:gd name="T0" fmla="*/ 29627880 w 229"/>
                <a:gd name="T1" fmla="*/ 30876553 h 237"/>
                <a:gd name="T2" fmla="*/ 0 w 229"/>
                <a:gd name="T3" fmla="*/ 30876553 h 237"/>
                <a:gd name="T4" fmla="*/ 0 w 229"/>
                <a:gd name="T5" fmla="*/ 0 h 237"/>
                <a:gd name="T6" fmla="*/ 29627880 w 229"/>
                <a:gd name="T7" fmla="*/ 0 h 237"/>
                <a:gd name="T8" fmla="*/ 29627880 w 229"/>
                <a:gd name="T9" fmla="*/ 30876553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9" h="237">
                  <a:moveTo>
                    <a:pt x="228" y="236"/>
                  </a:moveTo>
                  <a:lnTo>
                    <a:pt x="0" y="236"/>
                  </a:lnTo>
                  <a:lnTo>
                    <a:pt x="0" y="0"/>
                  </a:lnTo>
                  <a:lnTo>
                    <a:pt x="228" y="0"/>
                  </a:lnTo>
                  <a:lnTo>
                    <a:pt x="228" y="23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94" name="Freeform 618">
              <a:extLst>
                <a:ext uri="{FF2B5EF4-FFF2-40B4-BE49-F238E27FC236}">
                  <a16:creationId xmlns:a16="http://schemas.microsoft.com/office/drawing/2014/main" id="{A0A04C48-1C7D-124A-9E75-A0F0F12E0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1251" y="7145024"/>
              <a:ext cx="246684" cy="246684"/>
            </a:xfrm>
            <a:custGeom>
              <a:avLst/>
              <a:gdLst>
                <a:gd name="T0" fmla="*/ 29757103 w 228"/>
                <a:gd name="T1" fmla="*/ 29757103 h 228"/>
                <a:gd name="T2" fmla="*/ 0 w 228"/>
                <a:gd name="T3" fmla="*/ 29757103 h 228"/>
                <a:gd name="T4" fmla="*/ 0 w 228"/>
                <a:gd name="T5" fmla="*/ 0 h 228"/>
                <a:gd name="T6" fmla="*/ 29757103 w 228"/>
                <a:gd name="T7" fmla="*/ 0 h 228"/>
                <a:gd name="T8" fmla="*/ 29757103 w 228"/>
                <a:gd name="T9" fmla="*/ 29757103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28">
                  <a:moveTo>
                    <a:pt x="227" y="227"/>
                  </a:moveTo>
                  <a:lnTo>
                    <a:pt x="0" y="227"/>
                  </a:lnTo>
                  <a:lnTo>
                    <a:pt x="0" y="0"/>
                  </a:lnTo>
                  <a:lnTo>
                    <a:pt x="227" y="0"/>
                  </a:lnTo>
                  <a:lnTo>
                    <a:pt x="227" y="22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95" name="Freeform 619">
              <a:extLst>
                <a:ext uri="{FF2B5EF4-FFF2-40B4-BE49-F238E27FC236}">
                  <a16:creationId xmlns:a16="http://schemas.microsoft.com/office/drawing/2014/main" id="{0939D4E5-440F-9544-A924-3EBF92481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21075" y="5750311"/>
              <a:ext cx="256172" cy="256172"/>
            </a:xfrm>
            <a:custGeom>
              <a:avLst/>
              <a:gdLst>
                <a:gd name="T0" fmla="*/ 31007023 w 236"/>
                <a:gd name="T1" fmla="*/ 30876553 h 237"/>
                <a:gd name="T2" fmla="*/ 0 w 236"/>
                <a:gd name="T3" fmla="*/ 30876553 h 237"/>
                <a:gd name="T4" fmla="*/ 0 w 236"/>
                <a:gd name="T5" fmla="*/ 0 h 237"/>
                <a:gd name="T6" fmla="*/ 31007023 w 236"/>
                <a:gd name="T7" fmla="*/ 0 h 237"/>
                <a:gd name="T8" fmla="*/ 31007023 w 236"/>
                <a:gd name="T9" fmla="*/ 30876553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6" h="237">
                  <a:moveTo>
                    <a:pt x="235" y="236"/>
                  </a:moveTo>
                  <a:lnTo>
                    <a:pt x="0" y="236"/>
                  </a:lnTo>
                  <a:lnTo>
                    <a:pt x="0" y="0"/>
                  </a:lnTo>
                  <a:lnTo>
                    <a:pt x="235" y="0"/>
                  </a:lnTo>
                  <a:lnTo>
                    <a:pt x="235" y="236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97" name="Freeform 620">
              <a:extLst>
                <a:ext uri="{FF2B5EF4-FFF2-40B4-BE49-F238E27FC236}">
                  <a16:creationId xmlns:a16="http://schemas.microsoft.com/office/drawing/2014/main" id="{F775F773-01B3-3843-867B-9A518B94EC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90346" y="7145024"/>
              <a:ext cx="256172" cy="246684"/>
            </a:xfrm>
            <a:custGeom>
              <a:avLst/>
              <a:gdLst>
                <a:gd name="T0" fmla="*/ 30876553 w 237"/>
                <a:gd name="T1" fmla="*/ 29757103 h 228"/>
                <a:gd name="T2" fmla="*/ 0 w 237"/>
                <a:gd name="T3" fmla="*/ 29757103 h 228"/>
                <a:gd name="T4" fmla="*/ 0 w 237"/>
                <a:gd name="T5" fmla="*/ 0 h 228"/>
                <a:gd name="T6" fmla="*/ 30876553 w 237"/>
                <a:gd name="T7" fmla="*/ 0 h 228"/>
                <a:gd name="T8" fmla="*/ 30876553 w 237"/>
                <a:gd name="T9" fmla="*/ 29757103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28">
                  <a:moveTo>
                    <a:pt x="236" y="227"/>
                  </a:moveTo>
                  <a:lnTo>
                    <a:pt x="0" y="227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236" y="227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98" name="Freeform 621">
              <a:extLst>
                <a:ext uri="{FF2B5EF4-FFF2-40B4-BE49-F238E27FC236}">
                  <a16:creationId xmlns:a16="http://schemas.microsoft.com/office/drawing/2014/main" id="{700A4AEB-48C3-C04F-9E00-137BEBDFDD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1194" y="5750311"/>
              <a:ext cx="256172" cy="256172"/>
            </a:xfrm>
            <a:custGeom>
              <a:avLst/>
              <a:gdLst>
                <a:gd name="T0" fmla="*/ 30876553 w 237"/>
                <a:gd name="T1" fmla="*/ 30876553 h 237"/>
                <a:gd name="T2" fmla="*/ 0 w 237"/>
                <a:gd name="T3" fmla="*/ 30876553 h 237"/>
                <a:gd name="T4" fmla="*/ 0 w 237"/>
                <a:gd name="T5" fmla="*/ 0 h 237"/>
                <a:gd name="T6" fmla="*/ 30876553 w 237"/>
                <a:gd name="T7" fmla="*/ 0 h 237"/>
                <a:gd name="T8" fmla="*/ 30876553 w 237"/>
                <a:gd name="T9" fmla="*/ 30876553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37">
                  <a:moveTo>
                    <a:pt x="236" y="236"/>
                  </a:moveTo>
                  <a:lnTo>
                    <a:pt x="0" y="236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236" y="23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99" name="Freeform 622">
              <a:extLst>
                <a:ext uri="{FF2B5EF4-FFF2-40B4-BE49-F238E27FC236}">
                  <a16:creationId xmlns:a16="http://schemas.microsoft.com/office/drawing/2014/main" id="{CCAE0075-AAF8-4848-AB69-6752586C5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60465" y="7145024"/>
              <a:ext cx="256172" cy="246684"/>
            </a:xfrm>
            <a:custGeom>
              <a:avLst/>
              <a:gdLst>
                <a:gd name="T0" fmla="*/ 30876553 w 237"/>
                <a:gd name="T1" fmla="*/ 29757103 h 228"/>
                <a:gd name="T2" fmla="*/ 0 w 237"/>
                <a:gd name="T3" fmla="*/ 29757103 h 228"/>
                <a:gd name="T4" fmla="*/ 0 w 237"/>
                <a:gd name="T5" fmla="*/ 0 h 228"/>
                <a:gd name="T6" fmla="*/ 30876553 w 237"/>
                <a:gd name="T7" fmla="*/ 0 h 228"/>
                <a:gd name="T8" fmla="*/ 30876553 w 237"/>
                <a:gd name="T9" fmla="*/ 29757103 h 2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28">
                  <a:moveTo>
                    <a:pt x="236" y="227"/>
                  </a:moveTo>
                  <a:lnTo>
                    <a:pt x="0" y="227"/>
                  </a:lnTo>
                  <a:lnTo>
                    <a:pt x="0" y="0"/>
                  </a:lnTo>
                  <a:lnTo>
                    <a:pt x="236" y="0"/>
                  </a:lnTo>
                  <a:lnTo>
                    <a:pt x="236" y="227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100" name="Freeform 623">
              <a:extLst>
                <a:ext uri="{FF2B5EF4-FFF2-40B4-BE49-F238E27FC236}">
                  <a16:creationId xmlns:a16="http://schemas.microsoft.com/office/drawing/2014/main" id="{F08747B7-D1D4-6947-B825-6D2457913B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1947" y="11005289"/>
              <a:ext cx="256172" cy="246684"/>
            </a:xfrm>
            <a:custGeom>
              <a:avLst/>
              <a:gdLst>
                <a:gd name="T0" fmla="*/ 30876553 w 237"/>
                <a:gd name="T1" fmla="*/ 0 h 229"/>
                <a:gd name="T2" fmla="*/ 0 w 237"/>
                <a:gd name="T3" fmla="*/ 0 h 229"/>
                <a:gd name="T4" fmla="*/ 0 w 237"/>
                <a:gd name="T5" fmla="*/ 29627880 h 229"/>
                <a:gd name="T6" fmla="*/ 30876553 w 237"/>
                <a:gd name="T7" fmla="*/ 29627880 h 229"/>
                <a:gd name="T8" fmla="*/ 30876553 w 237"/>
                <a:gd name="T9" fmla="*/ 0 h 2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29">
                  <a:moveTo>
                    <a:pt x="236" y="0"/>
                  </a:moveTo>
                  <a:lnTo>
                    <a:pt x="0" y="0"/>
                  </a:lnTo>
                  <a:lnTo>
                    <a:pt x="0" y="228"/>
                  </a:lnTo>
                  <a:lnTo>
                    <a:pt x="236" y="228"/>
                  </a:lnTo>
                  <a:lnTo>
                    <a:pt x="23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101" name="Freeform 624">
              <a:extLst>
                <a:ext uri="{FF2B5EF4-FFF2-40B4-BE49-F238E27FC236}">
                  <a16:creationId xmlns:a16="http://schemas.microsoft.com/office/drawing/2014/main" id="{74E60133-DE0E-E042-BAAA-B9730661FF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71218" y="9610577"/>
              <a:ext cx="256172" cy="256172"/>
            </a:xfrm>
            <a:custGeom>
              <a:avLst/>
              <a:gdLst>
                <a:gd name="T0" fmla="*/ 30876553 w 237"/>
                <a:gd name="T1" fmla="*/ 0 h 237"/>
                <a:gd name="T2" fmla="*/ 0 w 237"/>
                <a:gd name="T3" fmla="*/ 0 h 237"/>
                <a:gd name="T4" fmla="*/ 0 w 237"/>
                <a:gd name="T5" fmla="*/ 30876553 h 237"/>
                <a:gd name="T6" fmla="*/ 30876553 w 237"/>
                <a:gd name="T7" fmla="*/ 30876553 h 237"/>
                <a:gd name="T8" fmla="*/ 30876553 w 237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7" h="237">
                  <a:moveTo>
                    <a:pt x="236" y="0"/>
                  </a:moveTo>
                  <a:lnTo>
                    <a:pt x="0" y="0"/>
                  </a:lnTo>
                  <a:lnTo>
                    <a:pt x="0" y="236"/>
                  </a:lnTo>
                  <a:lnTo>
                    <a:pt x="236" y="236"/>
                  </a:lnTo>
                  <a:lnTo>
                    <a:pt x="236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102" name="Freeform 625">
              <a:extLst>
                <a:ext uri="{FF2B5EF4-FFF2-40B4-BE49-F238E27FC236}">
                  <a16:creationId xmlns:a16="http://schemas.microsoft.com/office/drawing/2014/main" id="{885E8000-B1D0-074D-AE8D-A47EDF962C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00530" y="11005289"/>
              <a:ext cx="246684" cy="246684"/>
            </a:xfrm>
            <a:custGeom>
              <a:avLst/>
              <a:gdLst>
                <a:gd name="T0" fmla="*/ 29627880 w 229"/>
                <a:gd name="T1" fmla="*/ 0 h 229"/>
                <a:gd name="T2" fmla="*/ 0 w 229"/>
                <a:gd name="T3" fmla="*/ 0 h 229"/>
                <a:gd name="T4" fmla="*/ 0 w 229"/>
                <a:gd name="T5" fmla="*/ 29627880 h 229"/>
                <a:gd name="T6" fmla="*/ 29627880 w 229"/>
                <a:gd name="T7" fmla="*/ 29627880 h 229"/>
                <a:gd name="T8" fmla="*/ 29627880 w 229"/>
                <a:gd name="T9" fmla="*/ 0 h 2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9" h="229">
                  <a:moveTo>
                    <a:pt x="228" y="0"/>
                  </a:moveTo>
                  <a:lnTo>
                    <a:pt x="0" y="0"/>
                  </a:lnTo>
                  <a:lnTo>
                    <a:pt x="0" y="228"/>
                  </a:lnTo>
                  <a:lnTo>
                    <a:pt x="228" y="228"/>
                  </a:lnTo>
                  <a:lnTo>
                    <a:pt x="228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103" name="Freeform 626">
              <a:extLst>
                <a:ext uri="{FF2B5EF4-FFF2-40B4-BE49-F238E27FC236}">
                  <a16:creationId xmlns:a16="http://schemas.microsoft.com/office/drawing/2014/main" id="{8F553E19-297F-8F4B-84D2-2252A9729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569800" y="9610577"/>
              <a:ext cx="246684" cy="256172"/>
            </a:xfrm>
            <a:custGeom>
              <a:avLst/>
              <a:gdLst>
                <a:gd name="T0" fmla="*/ 29757103 w 228"/>
                <a:gd name="T1" fmla="*/ 0 h 237"/>
                <a:gd name="T2" fmla="*/ 0 w 228"/>
                <a:gd name="T3" fmla="*/ 0 h 237"/>
                <a:gd name="T4" fmla="*/ 0 w 228"/>
                <a:gd name="T5" fmla="*/ 30876553 h 237"/>
                <a:gd name="T6" fmla="*/ 29757103 w 228"/>
                <a:gd name="T7" fmla="*/ 30876553 h 237"/>
                <a:gd name="T8" fmla="*/ 29757103 w 228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37">
                  <a:moveTo>
                    <a:pt x="227" y="0"/>
                  </a:moveTo>
                  <a:lnTo>
                    <a:pt x="0" y="0"/>
                  </a:lnTo>
                  <a:lnTo>
                    <a:pt x="0" y="236"/>
                  </a:lnTo>
                  <a:lnTo>
                    <a:pt x="227" y="236"/>
                  </a:lnTo>
                  <a:lnTo>
                    <a:pt x="227" y="0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104" name="Freeform 627">
              <a:extLst>
                <a:ext uri="{FF2B5EF4-FFF2-40B4-BE49-F238E27FC236}">
                  <a16:creationId xmlns:a16="http://schemas.microsoft.com/office/drawing/2014/main" id="{1B10283A-CF27-F74D-8E13-DF28AC3216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75391" y="11005289"/>
              <a:ext cx="246684" cy="246684"/>
            </a:xfrm>
            <a:custGeom>
              <a:avLst/>
              <a:gdLst>
                <a:gd name="T0" fmla="*/ 29757103 w 228"/>
                <a:gd name="T1" fmla="*/ 0 h 229"/>
                <a:gd name="T2" fmla="*/ 0 w 228"/>
                <a:gd name="T3" fmla="*/ 0 h 229"/>
                <a:gd name="T4" fmla="*/ 0 w 228"/>
                <a:gd name="T5" fmla="*/ 29627880 h 229"/>
                <a:gd name="T6" fmla="*/ 29757103 w 228"/>
                <a:gd name="T7" fmla="*/ 29627880 h 229"/>
                <a:gd name="T8" fmla="*/ 29757103 w 228"/>
                <a:gd name="T9" fmla="*/ 0 h 2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8" h="229">
                  <a:moveTo>
                    <a:pt x="227" y="0"/>
                  </a:moveTo>
                  <a:lnTo>
                    <a:pt x="0" y="0"/>
                  </a:lnTo>
                  <a:lnTo>
                    <a:pt x="0" y="228"/>
                  </a:lnTo>
                  <a:lnTo>
                    <a:pt x="227" y="228"/>
                  </a:lnTo>
                  <a:lnTo>
                    <a:pt x="227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107" name="Freeform 628">
              <a:extLst>
                <a:ext uri="{FF2B5EF4-FFF2-40B4-BE49-F238E27FC236}">
                  <a16:creationId xmlns:a16="http://schemas.microsoft.com/office/drawing/2014/main" id="{12F91524-2983-B14B-A81B-86FB4C184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44662" y="9610577"/>
              <a:ext cx="246684" cy="256172"/>
            </a:xfrm>
            <a:custGeom>
              <a:avLst/>
              <a:gdLst>
                <a:gd name="T0" fmla="*/ 29627880 w 229"/>
                <a:gd name="T1" fmla="*/ 0 h 237"/>
                <a:gd name="T2" fmla="*/ 0 w 229"/>
                <a:gd name="T3" fmla="*/ 0 h 237"/>
                <a:gd name="T4" fmla="*/ 0 w 229"/>
                <a:gd name="T5" fmla="*/ 30876553 h 237"/>
                <a:gd name="T6" fmla="*/ 29627880 w 229"/>
                <a:gd name="T7" fmla="*/ 30876553 h 237"/>
                <a:gd name="T8" fmla="*/ 29627880 w 229"/>
                <a:gd name="T9" fmla="*/ 0 h 23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9" h="237">
                  <a:moveTo>
                    <a:pt x="228" y="0"/>
                  </a:moveTo>
                  <a:lnTo>
                    <a:pt x="0" y="0"/>
                  </a:lnTo>
                  <a:lnTo>
                    <a:pt x="0" y="236"/>
                  </a:lnTo>
                  <a:lnTo>
                    <a:pt x="228" y="236"/>
                  </a:lnTo>
                  <a:lnTo>
                    <a:pt x="228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s-MX">
                <a:latin typeface="Lato" panose="020F0502020204030203" pitchFamily="34" charset="0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EF9DEA05-2A49-E940-90D2-6B7024B230B9}"/>
                </a:ext>
              </a:extLst>
            </p:cNvPr>
            <p:cNvSpPr/>
            <p:nvPr/>
          </p:nvSpPr>
          <p:spPr>
            <a:xfrm>
              <a:off x="3487736" y="5461084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9836CF9-C2D8-3F43-B174-21F44292DF2D}"/>
                </a:ext>
              </a:extLst>
            </p:cNvPr>
            <p:cNvSpPr/>
            <p:nvPr/>
          </p:nvSpPr>
          <p:spPr>
            <a:xfrm>
              <a:off x="4063746" y="6845898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1A6A8B78-5783-0D48-8881-07C61E6BDE53}"/>
                </a:ext>
              </a:extLst>
            </p:cNvPr>
            <p:cNvSpPr/>
            <p:nvPr/>
          </p:nvSpPr>
          <p:spPr>
            <a:xfrm>
              <a:off x="4090640" y="9294796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0E1E1329-A76E-254B-A8F8-73C50F6E8686}"/>
                </a:ext>
              </a:extLst>
            </p:cNvPr>
            <p:cNvSpPr/>
            <p:nvPr/>
          </p:nvSpPr>
          <p:spPr>
            <a:xfrm>
              <a:off x="3514630" y="10705434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5D23BC7B-E700-C64C-96DE-66AC5DAF167E}"/>
                </a:ext>
              </a:extLst>
            </p:cNvPr>
            <p:cNvSpPr/>
            <p:nvPr/>
          </p:nvSpPr>
          <p:spPr>
            <a:xfrm>
              <a:off x="8791256" y="5461084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68E89DF6-0BC8-444A-880D-97D310059AEB}"/>
                </a:ext>
              </a:extLst>
            </p:cNvPr>
            <p:cNvSpPr/>
            <p:nvPr/>
          </p:nvSpPr>
          <p:spPr>
            <a:xfrm>
              <a:off x="9367266" y="6845898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A4EA7913-E564-2144-835F-C6B88A1A408C}"/>
                </a:ext>
              </a:extLst>
            </p:cNvPr>
            <p:cNvSpPr/>
            <p:nvPr/>
          </p:nvSpPr>
          <p:spPr>
            <a:xfrm>
              <a:off x="9394160" y="9294796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E7D2A2FE-13AD-6E4E-96D0-5A5BC462FF98}"/>
                </a:ext>
              </a:extLst>
            </p:cNvPr>
            <p:cNvSpPr/>
            <p:nvPr/>
          </p:nvSpPr>
          <p:spPr>
            <a:xfrm>
              <a:off x="8818150" y="10705434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522F2C2-5802-1F41-B2BF-FF4EE398AF5A}"/>
                </a:ext>
              </a:extLst>
            </p:cNvPr>
            <p:cNvSpPr/>
            <p:nvPr/>
          </p:nvSpPr>
          <p:spPr>
            <a:xfrm>
              <a:off x="14225405" y="5461084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358F7A24-E689-7B4D-9DBA-772B27296D5D}"/>
                </a:ext>
              </a:extLst>
            </p:cNvPr>
            <p:cNvSpPr/>
            <p:nvPr/>
          </p:nvSpPr>
          <p:spPr>
            <a:xfrm>
              <a:off x="14801415" y="6845898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0BC214BA-81F2-144B-98DA-B65DF41576C0}"/>
                </a:ext>
              </a:extLst>
            </p:cNvPr>
            <p:cNvSpPr/>
            <p:nvPr/>
          </p:nvSpPr>
          <p:spPr>
            <a:xfrm>
              <a:off x="14828309" y="9294796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D7D692A4-D3C1-B84A-A342-6609A268C8D5}"/>
                </a:ext>
              </a:extLst>
            </p:cNvPr>
            <p:cNvSpPr/>
            <p:nvPr/>
          </p:nvSpPr>
          <p:spPr>
            <a:xfrm>
              <a:off x="14252299" y="10705434"/>
              <a:ext cx="367693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2400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CD69E0AA-FF99-3141-BAD3-19E6ADF27D55}"/>
                </a:ext>
              </a:extLst>
            </p:cNvPr>
            <p:cNvGrpSpPr/>
            <p:nvPr/>
          </p:nvGrpSpPr>
          <p:grpSpPr>
            <a:xfrm>
              <a:off x="5234615" y="8081417"/>
              <a:ext cx="3933489" cy="863757"/>
              <a:chOff x="2616826" y="4306442"/>
              <a:chExt cx="3316637" cy="863757"/>
            </a:xfrm>
          </p:grpSpPr>
          <p:sp>
            <p:nvSpPr>
              <p:cNvPr id="134" name="Rounded Rectangle 133">
                <a:extLst>
                  <a:ext uri="{FF2B5EF4-FFF2-40B4-BE49-F238E27FC236}">
                    <a16:creationId xmlns:a16="http://schemas.microsoft.com/office/drawing/2014/main" id="{2014C6BF-6289-9147-8FC9-D5A5C668F12A}"/>
                  </a:ext>
                </a:extLst>
              </p:cNvPr>
              <p:cNvSpPr/>
              <p:nvPr/>
            </p:nvSpPr>
            <p:spPr>
              <a:xfrm>
                <a:off x="2616826" y="4306442"/>
                <a:ext cx="3316637" cy="863757"/>
              </a:xfrm>
              <a:prstGeom prst="roundRect">
                <a:avLst>
                  <a:gd name="adj" fmla="val 5000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Lato" panose="020F0502020204030203" pitchFamily="34" charset="0"/>
                  <a:ea typeface="Roboto Medium" panose="02000000000000000000" pitchFamily="2" charset="0"/>
                </a:endParaRPr>
              </a:p>
            </p:txBody>
          </p:sp>
          <p:sp>
            <p:nvSpPr>
              <p:cNvPr id="135" name="CuadroTexto 798">
                <a:extLst>
                  <a:ext uri="{FF2B5EF4-FFF2-40B4-BE49-F238E27FC236}">
                    <a16:creationId xmlns:a16="http://schemas.microsoft.com/office/drawing/2014/main" id="{972F3F1E-9731-754A-9BAC-ABF23D4C097C}"/>
                  </a:ext>
                </a:extLst>
              </p:cNvPr>
              <p:cNvSpPr txBox="1"/>
              <p:nvPr/>
            </p:nvSpPr>
            <p:spPr>
              <a:xfrm>
                <a:off x="3345567" y="4467854"/>
                <a:ext cx="185915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Lato" charset="0"/>
                  </a:rPr>
                  <a:t>Analyze</a:t>
                </a:r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4989C2A-3E51-D74C-B565-8B26FD16BAE8}"/>
                </a:ext>
              </a:extLst>
            </p:cNvPr>
            <p:cNvGrpSpPr/>
            <p:nvPr/>
          </p:nvGrpSpPr>
          <p:grpSpPr>
            <a:xfrm>
              <a:off x="10605580" y="8081417"/>
              <a:ext cx="3933489" cy="863757"/>
              <a:chOff x="9053589" y="4297586"/>
              <a:chExt cx="3933489" cy="863757"/>
            </a:xfrm>
          </p:grpSpPr>
          <p:sp>
            <p:nvSpPr>
              <p:cNvPr id="136" name="Rounded Rectangle 135">
                <a:extLst>
                  <a:ext uri="{FF2B5EF4-FFF2-40B4-BE49-F238E27FC236}">
                    <a16:creationId xmlns:a16="http://schemas.microsoft.com/office/drawing/2014/main" id="{3E87F487-5387-C945-92CA-16970AFDF88B}"/>
                  </a:ext>
                </a:extLst>
              </p:cNvPr>
              <p:cNvSpPr/>
              <p:nvPr/>
            </p:nvSpPr>
            <p:spPr>
              <a:xfrm>
                <a:off x="9053589" y="4297586"/>
                <a:ext cx="3933489" cy="863757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Lato" panose="020F0502020204030203" pitchFamily="34" charset="0"/>
                  <a:ea typeface="Roboto Medium" panose="02000000000000000000" pitchFamily="2" charset="0"/>
                </a:endParaRPr>
              </a:p>
            </p:txBody>
          </p:sp>
          <p:sp>
            <p:nvSpPr>
              <p:cNvPr id="137" name="CuadroTexto 798">
                <a:extLst>
                  <a:ext uri="{FF2B5EF4-FFF2-40B4-BE49-F238E27FC236}">
                    <a16:creationId xmlns:a16="http://schemas.microsoft.com/office/drawing/2014/main" id="{15D5B15F-54B0-6F41-BFBD-8A1C337F1FC0}"/>
                  </a:ext>
                </a:extLst>
              </p:cNvPr>
              <p:cNvSpPr txBox="1"/>
              <p:nvPr/>
            </p:nvSpPr>
            <p:spPr>
              <a:xfrm>
                <a:off x="9917867" y="4458998"/>
                <a:ext cx="220493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Lato" charset="0"/>
                  </a:rPr>
                  <a:t>Analyze</a:t>
                </a:r>
              </a:p>
            </p:txBody>
          </p:sp>
        </p:grp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B5F0490-ABCF-A547-85E2-59120E65FC77}"/>
                </a:ext>
              </a:extLst>
            </p:cNvPr>
            <p:cNvGrpSpPr/>
            <p:nvPr/>
          </p:nvGrpSpPr>
          <p:grpSpPr>
            <a:xfrm>
              <a:off x="15981816" y="8081417"/>
              <a:ext cx="3933489" cy="863757"/>
              <a:chOff x="16177937" y="4297586"/>
              <a:chExt cx="3933489" cy="863757"/>
            </a:xfrm>
          </p:grpSpPr>
          <p:sp>
            <p:nvSpPr>
              <p:cNvPr id="138" name="Rounded Rectangle 137">
                <a:extLst>
                  <a:ext uri="{FF2B5EF4-FFF2-40B4-BE49-F238E27FC236}">
                    <a16:creationId xmlns:a16="http://schemas.microsoft.com/office/drawing/2014/main" id="{44F1F496-BA27-9C48-9A4B-1C00029C71EB}"/>
                  </a:ext>
                </a:extLst>
              </p:cNvPr>
              <p:cNvSpPr/>
              <p:nvPr/>
            </p:nvSpPr>
            <p:spPr>
              <a:xfrm>
                <a:off x="16177937" y="4297586"/>
                <a:ext cx="3933489" cy="863757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Lato" panose="020F0502020204030203" pitchFamily="34" charset="0"/>
                  <a:ea typeface="Roboto Medium" panose="02000000000000000000" pitchFamily="2" charset="0"/>
                </a:endParaRPr>
              </a:p>
            </p:txBody>
          </p:sp>
          <p:sp>
            <p:nvSpPr>
              <p:cNvPr id="139" name="CuadroTexto 798">
                <a:extLst>
                  <a:ext uri="{FF2B5EF4-FFF2-40B4-BE49-F238E27FC236}">
                    <a16:creationId xmlns:a16="http://schemas.microsoft.com/office/drawing/2014/main" id="{435275A9-543A-CA42-9B2F-E6BECF3B1BE7}"/>
                  </a:ext>
                </a:extLst>
              </p:cNvPr>
              <p:cNvSpPr txBox="1"/>
              <p:nvPr/>
            </p:nvSpPr>
            <p:spPr>
              <a:xfrm>
                <a:off x="17042215" y="4458998"/>
                <a:ext cx="2204933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/>
                    </a:solidFill>
                    <a:latin typeface="Lato" panose="020F0502020204030203" pitchFamily="34" charset="0"/>
                    <a:ea typeface="Roboto Medium" panose="02000000000000000000" pitchFamily="2" charset="0"/>
                    <a:cs typeface="Lato" charset="0"/>
                  </a:rPr>
                  <a:t>Analyze</a:t>
                </a:r>
              </a:p>
            </p:txBody>
          </p:sp>
        </p:grpSp>
      </p:grpSp>
      <p:grpSp>
        <p:nvGrpSpPr>
          <p:cNvPr id="47" name="Grupo 349">
            <a:extLst>
              <a:ext uri="{FF2B5EF4-FFF2-40B4-BE49-F238E27FC236}">
                <a16:creationId xmlns:a16="http://schemas.microsoft.com/office/drawing/2014/main" id="{F6301224-DCB0-4240-AC29-2C159FD3E96A}"/>
              </a:ext>
            </a:extLst>
          </p:cNvPr>
          <p:cNvGrpSpPr/>
          <p:nvPr/>
        </p:nvGrpSpPr>
        <p:grpSpPr>
          <a:xfrm>
            <a:off x="2668308" y="1022190"/>
            <a:ext cx="19041035" cy="2561450"/>
            <a:chOff x="2668308" y="861425"/>
            <a:chExt cx="19041035" cy="2561450"/>
          </a:xfrm>
        </p:grpSpPr>
        <p:sp>
          <p:nvSpPr>
            <p:cNvPr id="48" name="CuadroTexto 350">
              <a:extLst>
                <a:ext uri="{FF2B5EF4-FFF2-40B4-BE49-F238E27FC236}">
                  <a16:creationId xmlns:a16="http://schemas.microsoft.com/office/drawing/2014/main" id="{52FA2391-B99F-DD4D-AA52-18D3EA5979A2}"/>
                </a:ext>
              </a:extLst>
            </p:cNvPr>
            <p:cNvSpPr txBox="1"/>
            <p:nvPr/>
          </p:nvSpPr>
          <p:spPr>
            <a:xfrm>
              <a:off x="7939140" y="861425"/>
              <a:ext cx="8499443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bg1"/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 Diagram</a:t>
              </a:r>
            </a:p>
          </p:txBody>
        </p:sp>
        <p:sp>
          <p:nvSpPr>
            <p:cNvPr id="49" name="CuadroTexto 351">
              <a:extLst>
                <a:ext uri="{FF2B5EF4-FFF2-40B4-BE49-F238E27FC236}">
                  <a16:creationId xmlns:a16="http://schemas.microsoft.com/office/drawing/2014/main" id="{82AF2E28-8A7A-3341-969A-D55ACE821FD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8100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115893</TotalTime>
  <Words>136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19271</cp:revision>
  <cp:lastPrinted>2022-02-28T05:05:31Z</cp:lastPrinted>
  <dcterms:created xsi:type="dcterms:W3CDTF">2014-11-12T21:47:38Z</dcterms:created>
  <dcterms:modified xsi:type="dcterms:W3CDTF">2022-05-26T04:52:39Z</dcterms:modified>
  <cp:category/>
</cp:coreProperties>
</file>